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배달의민족 주아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4DE5F-EC4C-43FD-B995-A8F05E514F96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0B462-9532-4AAB-840C-E62B2D766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37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97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6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18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6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5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9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9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5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8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4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2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3751-B1B0-419F-94B5-36D38A52C5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5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&lt;Witch of Time&gt;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제안서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394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타 게임과의 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게임 모드 </a:t>
                      </a: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구현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 구현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제작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99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27399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Unreal Engine4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제작한 시간의 마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녀 인 게임 장면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녀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C++, Unreal Engine4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259" y="2123162"/>
            <a:ext cx="1920000" cy="108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41" y="2101631"/>
            <a:ext cx="1920000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98823" y="3279921"/>
            <a:ext cx="167356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056205" y="1706278"/>
            <a:ext cx="204463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55141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배치하고 싶은 블록을 화면 좌측의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블록창에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 방법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1. I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키로 인벤토리를 열고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원하는 블록을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왼쪽 클릭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 </a:t>
            </a:r>
            <a:endParaRPr lang="en-US" altLang="ko-KR" sz="1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선택하면 블록창에 블록이 등록된다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2.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커서를 원하는 블록 위에 올려둔 뒤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숫자 키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endParaRPr lang="en-US" altLang="ko-KR" sz="1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0~9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블록창의 해당 위치에 등록된다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휠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블록창에서 원하는 블록을 선택한다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마우스를 움직이면 화면에 블록이 위치한 후의 모습을 선    레이어로 보여준다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왼쪽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화면 중앙에 블록이 배치된다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화면 중앙의 블록이 제거된다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984" y="2093859"/>
            <a:ext cx="1920000" cy="1080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601572" y="3279922"/>
            <a:ext cx="167356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인벤토리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064894" y="1727986"/>
            <a:ext cx="220273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23125" y="3279921"/>
            <a:ext cx="180313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모드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259" y="2123162"/>
            <a:ext cx="1920000" cy="10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330853" y="3279921"/>
            <a:ext cx="199540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리스트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0625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배치 모드에서 커맨드 모드로 전환된다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중앙에 커맨드를 적용하고 싶은 블록을 위치시키고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커맨드 리스트가 열린다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커맨드를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드래그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하여 리스트 창에 위치시킨다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리스트의 세부 사항을 원하는 수치로 설정한다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커맨드 리스트가 닫힌다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커맨드의 동작은 플레이 모드로 전환해야 가능하다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70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06" y="2082703"/>
            <a:ext cx="1920000" cy="108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085724" y="3279921"/>
            <a:ext cx="181028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66539" y="1706278"/>
            <a:ext cx="113893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58962" y="3048799"/>
            <a:ext cx="135548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과거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5141" y="3719676"/>
            <a:ext cx="396173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플레이 모드로 전환된다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모드로 전환되면 스타트 블록에서 모든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플레이어의 캐릭터가 생성된다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WASD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캐릭터가 이동하며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스페이스바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점프한다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점프는 입력의 강도에 따라 높이가 달라진다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바깥으로 떨어지거나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떨어지면 스타트 블록에서 다시 살아난다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종료 커맨드가 적용된 블록에 도달할 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게임은 클리어 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028" y="2082703"/>
            <a:ext cx="1600000" cy="9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346" y="2082703"/>
            <a:ext cx="1600000" cy="90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7015" y="2077434"/>
            <a:ext cx="1600000" cy="90000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198125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941404" y="1695324"/>
            <a:ext cx="1105233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11028" y="3493744"/>
            <a:ext cx="5965987" cy="7401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마법을 사용할 블록을 화면 중앙에 위치시키고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누르면 선택 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나온다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 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과거로 가고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E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미래로 간다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281" y="4846760"/>
            <a:ext cx="1280000" cy="7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215" y="4819037"/>
            <a:ext cx="1280000" cy="7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796" y="4846760"/>
            <a:ext cx="1280000" cy="72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0304" y="4846760"/>
            <a:ext cx="1280000" cy="72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7950792" y="3048799"/>
            <a:ext cx="134455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118685" y="3048799"/>
            <a:ext cx="135359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미래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7275862" y="2309966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9460180" y="2309966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50792" y="4424547"/>
            <a:ext cx="1105233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동작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836488" y="5098760"/>
            <a:ext cx="216000" cy="216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9957488" y="5098760"/>
            <a:ext cx="216000" cy="216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511028" y="5679731"/>
            <a:ext cx="5965987" cy="5599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모드일 때는 배치와 삭제의 이점을 위하여 동작하지 않는 블록 상태를 유지한다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모드로 전환 시 동작하지 않던 블록들을 동작시킨다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8" name="오른쪽 화살표 37"/>
          <p:cNvSpPr/>
          <p:nvPr/>
        </p:nvSpPr>
        <p:spPr>
          <a:xfrm rot="10800000">
            <a:off x="7275862" y="2628911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9460180" y="2628911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C++, Unreal Engine4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9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22" y="2125991"/>
            <a:ext cx="192000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59" y="2141584"/>
            <a:ext cx="1920000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800" y="2141584"/>
            <a:ext cx="1920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199" y="2143004"/>
            <a:ext cx="1920000" cy="108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169377" y="3279921"/>
            <a:ext cx="169781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 리스트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11159" y="1706278"/>
            <a:ext cx="140796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819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모닥불 위에 올라서면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 후 텔레포트하는 커맨드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-–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상호작용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캐릭터와 해당 블록이 접촉하면 다음 커맨드로 넘어가도록 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이는 아래 커맨드의 반복적인 작동을 막기 위함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대기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캐릭터가 우연히 지나가다 실수로 커맨드를 동작시키는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불상사를 막기 위한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지정한 좌표만큼 캐릭터를 순간이동 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위의 모든 커맨드를 실행하고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실행시키기 위한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19123" y="3279922"/>
            <a:ext cx="145131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적용된 모닥불 블록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82254" y="3279921"/>
            <a:ext cx="1444005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용암 커맨드 리스트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61940" y="3279921"/>
            <a:ext cx="129185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적용된 용암 블록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떨어지는 용암과 캐릭터가 충돌할 시 데미지를 주는 커맨드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이동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지정한 좌표만큼 지정한 속도로 블록을 이동시키는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데미지 부여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캐릭터와 해당 블록이 접촉하면 지정한 수치만큼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감소시키는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초기화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블록의 위치와 모든 커맨드 진행사항을 초기화시키는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블록은 처음 위치로 돌아가고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커맨드가 실행된다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270576" y="1706278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떨어지는 용암 커맨드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C++, Unreal Engine4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36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 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 제시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2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2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참고문헌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3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423947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 제시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36991" y="4979671"/>
            <a:ext cx="3048087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PC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59923" y="4979671"/>
            <a:ext cx="6327288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마인크래프트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같이 블록으로 다른 플레이어들과 맵을 만들 수 있으며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그렇게 만든 맵에서 캐릭터를 움직여 즐길 수 있는 게임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42138" y="4377684"/>
            <a:ext cx="2574853" cy="351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1&gt; 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238392" y="4377684"/>
            <a:ext cx="2748819" cy="351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2&gt; 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91" y="1737362"/>
            <a:ext cx="4480000" cy="252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11" y="1763062"/>
            <a:ext cx="44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게임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해결 요소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스토리에 따른 게임의 진행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30" y="2394385"/>
            <a:ext cx="5166902" cy="2880000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113693" y="889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arenR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26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847196" y="1213657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847196" y="2044931"/>
          <a:ext cx="433443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모드로 구분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모드에서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모드는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메이커 모드로 제작한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다양한 게임 가능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모드는 싱글 플레이와 같은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7" y="2236124"/>
            <a:ext cx="50774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7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29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846498" y="10853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847196" y="3551453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물체의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속도를 빠르게 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15" y="2127376"/>
            <a:ext cx="4994972" cy="27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784" t="10926" r="34758" b="38255"/>
          <a:stretch/>
        </p:blipFill>
        <p:spPr>
          <a:xfrm>
            <a:off x="1347392" y="1186336"/>
            <a:ext cx="3888355" cy="216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847196" y="10419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새싹으로 만든다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4763" t="11305" r="34761" b="38500"/>
          <a:stretch/>
        </p:blipFill>
        <p:spPr>
          <a:xfrm>
            <a:off x="1347392" y="3745562"/>
            <a:ext cx="3861487" cy="2160000"/>
          </a:xfrm>
          <a:prstGeom prst="rect">
            <a:avLst/>
          </a:prstGeom>
        </p:spPr>
      </p:pic>
      <p:sp>
        <p:nvSpPr>
          <p:cNvPr id="6" name="아래로 구부러진 화살표 5"/>
          <p:cNvSpPr/>
          <p:nvPr/>
        </p:nvSpPr>
        <p:spPr>
          <a:xfrm rot="5400000">
            <a:off x="3570464" y="3314347"/>
            <a:ext cx="704850" cy="479811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아래로 구부러진 화살표 12"/>
          <p:cNvSpPr/>
          <p:nvPr/>
        </p:nvSpPr>
        <p:spPr>
          <a:xfrm rot="16200000">
            <a:off x="2444497" y="3314347"/>
            <a:ext cx="704850" cy="479811"/>
          </a:xfrm>
          <a:prstGeom prst="curved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7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타입의 블록을 사용해서 플레이어가 게임 컨텐츠를 만드는 샌드박스 형식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일반적으로 지형지물을 구성하며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블록의 기준이  되는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10x10x10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크기를 가지는 정적인 블록 타입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커맨드 초기화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생성 지연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시작 위치 지정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소환할 수 있고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  다른 크기를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주민이나 몬스터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  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08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1124</Words>
  <Application>Microsoft Office PowerPoint</Application>
  <PresentationFormat>와이드스크린</PresentationFormat>
  <Paragraphs>228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배달의민족 주아</vt:lpstr>
      <vt:lpstr>Office 테마</vt:lpstr>
      <vt:lpstr>시간의 마녀 &lt;Witch of Time&gt;</vt:lpstr>
      <vt:lpstr>목 차</vt:lpstr>
      <vt:lpstr>1. 컨셉 제시</vt:lpstr>
      <vt:lpstr>2. 게임 소개 </vt:lpstr>
      <vt:lpstr>2. 게임 소개</vt:lpstr>
      <vt:lpstr>3. 게임 방법</vt:lpstr>
      <vt:lpstr>3. 게임 방법</vt:lpstr>
      <vt:lpstr>3. 게임 방법</vt:lpstr>
      <vt:lpstr>3. 게임 방법</vt:lpstr>
      <vt:lpstr>7. 타 게임과의 비교</vt:lpstr>
      <vt:lpstr>9. 참고 문헌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시간의 마녀 &lt;Witch of Time&gt;</dc:title>
  <dc:creator>User</dc:creator>
  <cp:lastModifiedBy>User</cp:lastModifiedBy>
  <cp:revision>34</cp:revision>
  <dcterms:created xsi:type="dcterms:W3CDTF">2021-09-10T07:29:32Z</dcterms:created>
  <dcterms:modified xsi:type="dcterms:W3CDTF">2021-10-12T14:52:56Z</dcterms:modified>
</cp:coreProperties>
</file>